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051E"/>
    <a:srgbClr val="143323"/>
    <a:srgbClr val="12171F"/>
    <a:srgbClr val="142209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GRANDIOSO</a:t>
            </a:r>
            <a:br>
              <a:rPr lang="pt-BR" dirty="0"/>
            </a:br>
            <a:r>
              <a:rPr lang="pt-BR" dirty="0"/>
              <a:t>ÉS TU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percebo que, </a:t>
            </a:r>
          </a:p>
          <a:p>
            <a:r>
              <a:rPr lang="pt-BR" dirty="0"/>
              <a:t>na cruz maldita, </a:t>
            </a:r>
          </a:p>
          <a:p>
            <a:r>
              <a:rPr lang="pt-BR" dirty="0"/>
              <a:t>Por Seu amor, </a:t>
            </a:r>
          </a:p>
          <a:p>
            <a:r>
              <a:rPr lang="pt-BR" dirty="0"/>
              <a:t>Jesus morreu por mim,</a:t>
            </a:r>
          </a:p>
        </p:txBody>
      </p:sp>
    </p:spTree>
    <p:extLst>
      <p:ext uri="{BB962C8B-B14F-4D97-AF65-F5344CB8AC3E}">
        <p14:creationId xmlns:p14="http://schemas.microsoft.com/office/powerpoint/2010/main" val="1564862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me livrou do </a:t>
            </a:r>
          </a:p>
          <a:p>
            <a:r>
              <a:rPr lang="pt-BR" dirty="0"/>
              <a:t>jugo do pecado, </a:t>
            </a:r>
          </a:p>
          <a:p>
            <a:r>
              <a:rPr lang="pt-BR" dirty="0"/>
              <a:t>Ali vertendo o </a:t>
            </a:r>
          </a:p>
          <a:p>
            <a:r>
              <a:rPr lang="pt-BR" dirty="0"/>
              <a:t>sangue carmesim,</a:t>
            </a:r>
          </a:p>
        </p:txBody>
      </p:sp>
    </p:spTree>
    <p:extLst>
      <p:ext uri="{BB962C8B-B14F-4D97-AF65-F5344CB8AC3E}">
        <p14:creationId xmlns:p14="http://schemas.microsoft.com/office/powerpoint/2010/main" val="353258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</a:t>
            </a:r>
          </a:p>
        </p:txBody>
      </p:sp>
    </p:spTree>
    <p:extLst>
      <p:ext uri="{BB962C8B-B14F-4D97-AF65-F5344CB8AC3E}">
        <p14:creationId xmlns:p14="http://schemas.microsoft.com/office/powerpoint/2010/main" val="2868963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4C051E"/>
                </a:solidFill>
              </a:rPr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 </a:t>
            </a:r>
          </a:p>
        </p:txBody>
      </p:sp>
    </p:spTree>
    <p:extLst>
      <p:ext uri="{BB962C8B-B14F-4D97-AF65-F5344CB8AC3E}">
        <p14:creationId xmlns:p14="http://schemas.microsoft.com/office/powerpoint/2010/main" val="3303982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Quando, afinal, em </a:t>
            </a:r>
          </a:p>
          <a:p>
            <a:r>
              <a:rPr lang="pt-BR" dirty="0"/>
              <a:t>resplendor e glória, </a:t>
            </a:r>
          </a:p>
          <a:p>
            <a:r>
              <a:rPr lang="pt-BR" dirty="0"/>
              <a:t>Jesus abrir as </a:t>
            </a:r>
          </a:p>
          <a:p>
            <a:r>
              <a:rPr lang="pt-BR" dirty="0"/>
              <a:t>portas da mansão, </a:t>
            </a:r>
          </a:p>
        </p:txBody>
      </p:sp>
    </p:spTree>
    <p:extLst>
      <p:ext uri="{BB962C8B-B14F-4D97-AF65-F5344CB8AC3E}">
        <p14:creationId xmlns:p14="http://schemas.microsoft.com/office/powerpoint/2010/main" val="3891209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quero estar de </a:t>
            </a:r>
          </a:p>
          <a:p>
            <a:r>
              <a:rPr lang="pt-BR" dirty="0"/>
              <a:t>joelhos entre os santos </a:t>
            </a:r>
          </a:p>
          <a:p>
            <a:r>
              <a:rPr lang="pt-BR" dirty="0"/>
              <a:t>Na mais humilde </a:t>
            </a:r>
          </a:p>
          <a:p>
            <a:r>
              <a:rPr lang="pt-BR" dirty="0"/>
              <a:t>e vera adoração.</a:t>
            </a:r>
          </a:p>
        </p:txBody>
      </p:sp>
    </p:spTree>
    <p:extLst>
      <p:ext uri="{BB962C8B-B14F-4D97-AF65-F5344CB8AC3E}">
        <p14:creationId xmlns:p14="http://schemas.microsoft.com/office/powerpoint/2010/main" val="1410637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então, cantar </a:t>
            </a:r>
          </a:p>
          <a:p>
            <a:r>
              <a:rPr lang="pt-BR" dirty="0"/>
              <a:t>eternamente ali: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 </a:t>
            </a:r>
          </a:p>
        </p:txBody>
      </p:sp>
    </p:spTree>
    <p:extLst>
      <p:ext uri="{BB962C8B-B14F-4D97-AF65-F5344CB8AC3E}">
        <p14:creationId xmlns:p14="http://schemas.microsoft.com/office/powerpoint/2010/main" val="1618519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4C051E"/>
                </a:solidFill>
              </a:rPr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então, cantar </a:t>
            </a:r>
          </a:p>
          <a:p>
            <a:r>
              <a:rPr lang="pt-BR" dirty="0"/>
              <a:t>eternamente ali: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</a:t>
            </a:r>
          </a:p>
        </p:txBody>
      </p:sp>
    </p:spTree>
    <p:extLst>
      <p:ext uri="{BB962C8B-B14F-4D97-AF65-F5344CB8AC3E}">
        <p14:creationId xmlns:p14="http://schemas.microsoft.com/office/powerpoint/2010/main" val="2576117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meu Deus, </a:t>
            </a:r>
          </a:p>
          <a:p>
            <a:r>
              <a:rPr lang="pt-BR" dirty="0"/>
              <a:t>quando eu, maravilhado, </a:t>
            </a:r>
          </a:p>
          <a:p>
            <a:r>
              <a:rPr lang="pt-BR" dirty="0"/>
              <a:t>Os grandes feitos </a:t>
            </a:r>
          </a:p>
          <a:p>
            <a:r>
              <a:rPr lang="pt-BR" dirty="0"/>
              <a:t>vejo da Tua mão: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Estrelas, mundos e </a:t>
            </a:r>
          </a:p>
          <a:p>
            <a:r>
              <a:rPr lang="pt-BR" dirty="0"/>
              <a:t>trovões rolando, </a:t>
            </a:r>
          </a:p>
          <a:p>
            <a:r>
              <a:rPr lang="pt-BR" dirty="0"/>
              <a:t>A proclamar Teu </a:t>
            </a:r>
          </a:p>
          <a:p>
            <a:r>
              <a:rPr lang="pt-BR" dirty="0"/>
              <a:t>nome na amplidão. </a:t>
            </a:r>
          </a:p>
        </p:txBody>
      </p:sp>
    </p:spTree>
    <p:extLst>
      <p:ext uri="{BB962C8B-B14F-4D97-AF65-F5344CB8AC3E}">
        <p14:creationId xmlns:p14="http://schemas.microsoft.com/office/powerpoint/2010/main" val="2171663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</a:t>
            </a:r>
          </a:p>
        </p:txBody>
      </p:sp>
    </p:spTree>
    <p:extLst>
      <p:ext uri="{BB962C8B-B14F-4D97-AF65-F5344CB8AC3E}">
        <p14:creationId xmlns:p14="http://schemas.microsoft.com/office/powerpoint/2010/main" val="3094399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 w="3175">
                  <a:solidFill>
                    <a:schemeClr val="bg1"/>
                  </a:solidFill>
                </a:ln>
                <a:solidFill>
                  <a:srgbClr val="4C051E"/>
                </a:solidFill>
              </a:rPr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</a:t>
            </a:r>
          </a:p>
        </p:txBody>
      </p:sp>
    </p:spTree>
    <p:extLst>
      <p:ext uri="{BB962C8B-B14F-4D97-AF65-F5344CB8AC3E}">
        <p14:creationId xmlns:p14="http://schemas.microsoft.com/office/powerpoint/2010/main" val="3435562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atravesso </a:t>
            </a:r>
          </a:p>
          <a:p>
            <a:r>
              <a:rPr lang="pt-BR" dirty="0"/>
              <a:t>bosques e florestas, </a:t>
            </a:r>
          </a:p>
          <a:p>
            <a:r>
              <a:rPr lang="pt-BR" dirty="0"/>
              <a:t>Ouvindo, à brisa, </a:t>
            </a:r>
          </a:p>
          <a:p>
            <a:r>
              <a:rPr lang="pt-BR" dirty="0"/>
              <a:t>pássaros cantar.</a:t>
            </a:r>
          </a:p>
        </p:txBody>
      </p:sp>
    </p:spTree>
    <p:extLst>
      <p:ext uri="{BB962C8B-B14F-4D97-AF65-F5344CB8AC3E}">
        <p14:creationId xmlns:p14="http://schemas.microsoft.com/office/powerpoint/2010/main" val="214506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 vejo, além, </a:t>
            </a:r>
          </a:p>
          <a:p>
            <a:r>
              <a:rPr lang="pt-BR" dirty="0"/>
              <a:t>montanha altaneira </a:t>
            </a:r>
          </a:p>
          <a:p>
            <a:r>
              <a:rPr lang="pt-BR" dirty="0"/>
              <a:t>O Teu poder, </a:t>
            </a:r>
          </a:p>
          <a:p>
            <a:r>
              <a:rPr lang="pt-BR" dirty="0"/>
              <a:t>Tua glória proclamar.</a:t>
            </a:r>
          </a:p>
        </p:txBody>
      </p:sp>
    </p:spTree>
    <p:extLst>
      <p:ext uri="{BB962C8B-B14F-4D97-AF65-F5344CB8AC3E}">
        <p14:creationId xmlns:p14="http://schemas.microsoft.com/office/powerpoint/2010/main" val="241894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</a:t>
            </a:r>
          </a:p>
        </p:txBody>
      </p:sp>
    </p:spTree>
    <p:extLst>
      <p:ext uri="{BB962C8B-B14F-4D97-AF65-F5344CB8AC3E}">
        <p14:creationId xmlns:p14="http://schemas.microsoft.com/office/powerpoint/2010/main" val="1000886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GRANDIOSO ÉS TU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ln>
                  <a:solidFill>
                    <a:schemeClr val="bg1"/>
                  </a:solidFill>
                </a:ln>
                <a:solidFill>
                  <a:srgbClr val="4C051E"/>
                </a:solidFill>
              </a:rPr>
              <a:t>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então a Ti, Senhor: </a:t>
            </a:r>
          </a:p>
          <a:p>
            <a:r>
              <a:rPr lang="pt-BR" dirty="0"/>
              <a:t>“Grandioso és Tu! </a:t>
            </a:r>
          </a:p>
          <a:p>
            <a:r>
              <a:rPr lang="pt-BR" dirty="0"/>
              <a:t>Grandioso és Tu!” </a:t>
            </a:r>
          </a:p>
        </p:txBody>
      </p:sp>
    </p:spTree>
    <p:extLst>
      <p:ext uri="{BB962C8B-B14F-4D97-AF65-F5344CB8AC3E}">
        <p14:creationId xmlns:p14="http://schemas.microsoft.com/office/powerpoint/2010/main" val="653374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325</Words>
  <Application>Microsoft Office PowerPoint</Application>
  <PresentationFormat>Apresentação na tela (16:9)</PresentationFormat>
  <Paragraphs>98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  <vt:lpstr>GRANDIOSO ÉS TU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2019-06-12T21:35:47Z</dcterms:modified>
</cp:coreProperties>
</file>

<file path=docProps/thumbnail.jpeg>
</file>